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A095A-261F-434A-8698-CE6D1BCA2302}" type="datetimeFigureOut">
              <a:rPr lang="en-US" smtClean="0"/>
              <a:t>10/2/2011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74BFA5-852B-4284-9C61-AEF8427B4536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4BFA5-852B-4284-9C61-AEF8427B4536}" type="slidenum">
              <a:rPr lang="en-US" smtClean="0"/>
              <a:t>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691C-7D67-4A1D-91D7-D8E0B55D2BBF}" type="datetimeFigureOut">
              <a:rPr lang="en-US" smtClean="0"/>
              <a:pPr/>
              <a:t>10/2/2011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B4E3-3E4A-4CE3-A605-A3C22467591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691C-7D67-4A1D-91D7-D8E0B55D2BBF}" type="datetimeFigureOut">
              <a:rPr lang="en-US" smtClean="0"/>
              <a:pPr/>
              <a:t>10/2/2011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B4E3-3E4A-4CE3-A605-A3C2246759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691C-7D67-4A1D-91D7-D8E0B55D2BBF}" type="datetimeFigureOut">
              <a:rPr lang="en-US" smtClean="0"/>
              <a:pPr/>
              <a:t>10/2/2011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B4E3-3E4A-4CE3-A605-A3C2246759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691C-7D67-4A1D-91D7-D8E0B55D2BBF}" type="datetimeFigureOut">
              <a:rPr lang="en-US" smtClean="0"/>
              <a:pPr/>
              <a:t>10/2/2011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B4E3-3E4A-4CE3-A605-A3C2246759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691C-7D67-4A1D-91D7-D8E0B55D2BBF}" type="datetimeFigureOut">
              <a:rPr lang="en-US" smtClean="0"/>
              <a:pPr/>
              <a:t>10/2/2011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596B4E3-3E4A-4CE3-A605-A3C2246759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  <p:sndAc>
      <p:stSnd>
        <p:snd r:embed="rId1" name="laser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691C-7D67-4A1D-91D7-D8E0B55D2BBF}" type="datetimeFigureOut">
              <a:rPr lang="en-US" smtClean="0"/>
              <a:pPr/>
              <a:t>10/2/2011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B4E3-3E4A-4CE3-A605-A3C2246759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691C-7D67-4A1D-91D7-D8E0B55D2BBF}" type="datetimeFigureOut">
              <a:rPr lang="en-US" smtClean="0"/>
              <a:pPr/>
              <a:t>10/2/2011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B4E3-3E4A-4CE3-A605-A3C2246759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691C-7D67-4A1D-91D7-D8E0B55D2BBF}" type="datetimeFigureOut">
              <a:rPr lang="en-US" smtClean="0"/>
              <a:pPr/>
              <a:t>10/2/2011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B4E3-3E4A-4CE3-A605-A3C2246759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691C-7D67-4A1D-91D7-D8E0B55D2BBF}" type="datetimeFigureOut">
              <a:rPr lang="en-US" smtClean="0"/>
              <a:pPr/>
              <a:t>10/2/2011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B4E3-3E4A-4CE3-A605-A3C2246759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691C-7D67-4A1D-91D7-D8E0B55D2BBF}" type="datetimeFigureOut">
              <a:rPr lang="en-US" smtClean="0"/>
              <a:pPr/>
              <a:t>10/2/2011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B4E3-3E4A-4CE3-A605-A3C2246759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9691C-7D67-4A1D-91D7-D8E0B55D2BBF}" type="datetimeFigureOut">
              <a:rPr lang="en-US" smtClean="0"/>
              <a:pPr/>
              <a:t>10/2/2011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96B4E3-3E4A-4CE3-A605-A3C2246759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1" name="laser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19691C-7D67-4A1D-91D7-D8E0B55D2BBF}" type="datetimeFigureOut">
              <a:rPr lang="en-US" smtClean="0"/>
              <a:pPr/>
              <a:t>10/2/2011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96B4E3-3E4A-4CE3-A605-A3C22467591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newsflash/>
    <p:sndAc>
      <p:stSnd>
        <p:snd r:embed="rId13" name="laser.wav"/>
      </p:stSnd>
    </p:sndAc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457200"/>
            <a:ext cx="7772400" cy="1470025"/>
          </a:xfrm>
        </p:spPr>
        <p:txBody>
          <a:bodyPr/>
          <a:lstStyle/>
          <a:p>
            <a:r>
              <a:rPr lang="en-US" dirty="0" smtClean="0"/>
              <a:t>RANGERS APPRENTINCE THE  OF RUINS GORLAN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1981200"/>
            <a:ext cx="3581400" cy="762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BY JOHN FLANAGAN</a:t>
            </a:r>
            <a:endParaRPr lang="en-US" dirty="0"/>
          </a:p>
        </p:txBody>
      </p:sp>
      <p:pic>
        <p:nvPicPr>
          <p:cNvPr id="4" name="Picture 3" descr="jhon flanaga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2133600"/>
            <a:ext cx="3276600" cy="4724400"/>
          </a:xfrm>
          <a:prstGeom prst="rect">
            <a:avLst/>
          </a:prstGeom>
        </p:spPr>
      </p:pic>
    </p:spTree>
  </p:cSld>
  <p:clrMapOvr>
    <a:masterClrMapping/>
  </p:clrMapOvr>
  <p:transition>
    <p:newsflash/>
    <p:sndAc>
      <p:stSnd>
        <p:snd r:embed="rId2" name="laser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genre of this book is fantasy.</a:t>
            </a:r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r>
              <a:rPr lang="en-US" dirty="0" smtClean="0"/>
              <a:t>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This book will tell you about an amazing 15 year old </a:t>
            </a:r>
            <a:r>
              <a:rPr lang="en-US" dirty="0" smtClean="0"/>
              <a:t>boy named Will </a:t>
            </a:r>
            <a:r>
              <a:rPr lang="en-US" dirty="0" smtClean="0"/>
              <a:t>who is about to  face the choosing</a:t>
            </a:r>
            <a:r>
              <a:rPr lang="en-US" dirty="0" smtClean="0"/>
              <a:t>. The choosing  is when the youth get picked for a job for the rest of their life's </a:t>
            </a:r>
            <a:r>
              <a:rPr lang="en-US" dirty="0" smtClean="0"/>
              <a:t>The boy endures a dangerous job to be a </a:t>
            </a:r>
            <a:r>
              <a:rPr lang="en-US" dirty="0" smtClean="0"/>
              <a:t>Ranger</a:t>
            </a:r>
            <a:r>
              <a:rPr lang="en-US" dirty="0" smtClean="0"/>
              <a:t>.  The boy enters a whole knew world to face </a:t>
            </a:r>
            <a:r>
              <a:rPr lang="en-US" dirty="0" smtClean="0"/>
              <a:t>an</a:t>
            </a:r>
            <a:r>
              <a:rPr lang="en-US" dirty="0" smtClean="0"/>
              <a:t> </a:t>
            </a:r>
            <a:r>
              <a:rPr lang="en-US" dirty="0" smtClean="0"/>
              <a:t>old enemy of the kingdom.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would recommended the book to Ben my brother. Because he likes a good fiction book</a:t>
            </a:r>
            <a:endParaRPr lang="en-US" dirty="0"/>
          </a:p>
        </p:txBody>
      </p:sp>
    </p:spTree>
  </p:cSld>
  <p:clrMapOvr>
    <a:masterClrMapping/>
  </p:clrMapOvr>
  <p:transition>
    <p:newsflash/>
    <p:sndAc>
      <p:stSnd>
        <p:snd r:embed="rId2" name="laser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</a:t>
            </a:r>
            <a:r>
              <a:rPr lang="en-US" dirty="0" smtClean="0"/>
              <a:t>ictures, this picture below is the Gorlan ruins</a:t>
            </a:r>
            <a:endParaRPr lang="en-US" dirty="0"/>
          </a:p>
        </p:txBody>
      </p:sp>
      <p:pic>
        <p:nvPicPr>
          <p:cNvPr id="4" name="Content Placeholder 3" descr="rangersapprentice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334000" y="1600200"/>
            <a:ext cx="3238642" cy="4860925"/>
          </a:xfrm>
        </p:spPr>
      </p:pic>
      <p:pic>
        <p:nvPicPr>
          <p:cNvPr id="5" name="Picture 4" descr="gorlanruin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1371600"/>
            <a:ext cx="4978400" cy="5257800"/>
          </a:xfrm>
          <a:prstGeom prst="rect">
            <a:avLst/>
          </a:prstGeom>
        </p:spPr>
      </p:pic>
    </p:spTree>
  </p:cSld>
  <p:clrMapOvr>
    <a:masterClrMapping/>
  </p:clrMapOvr>
  <p:transition>
    <p:newsflash/>
    <p:sndAc>
      <p:stSnd>
        <p:snd r:embed="rId3" name="laser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50</TotalTime>
  <Words>47</Words>
  <Application>Microsoft Office PowerPoint</Application>
  <PresentationFormat>On-screen Show (4:3)</PresentationFormat>
  <Paragraphs>10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Apex</vt:lpstr>
      <vt:lpstr>RANGERS APPRENTINCE THE  OF RUINS GORLAN</vt:lpstr>
      <vt:lpstr>GENRE</vt:lpstr>
      <vt:lpstr>Summary</vt:lpstr>
      <vt:lpstr>Recommendation </vt:lpstr>
      <vt:lpstr>Pictures, this picture below is the Gorlan ruins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RANGERS APPRENTINCE THE  OF RUINS GORLAN</dc:title>
  <dc:creator>Chris Hafner</dc:creator>
  <cp:lastModifiedBy>Chris Hafner</cp:lastModifiedBy>
  <cp:revision>2</cp:revision>
  <dcterms:created xsi:type="dcterms:W3CDTF">2011-09-28T20:42:32Z</dcterms:created>
  <dcterms:modified xsi:type="dcterms:W3CDTF">2011-10-02T15:55:46Z</dcterms:modified>
</cp:coreProperties>
</file>